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56" r:id="rId5"/>
    <p:sldId id="268" r:id="rId6"/>
    <p:sldId id="269" r:id="rId7"/>
    <p:sldId id="266" r:id="rId8"/>
    <p:sldId id="272" r:id="rId9"/>
    <p:sldId id="273" r:id="rId10"/>
    <p:sldId id="290" r:id="rId11"/>
    <p:sldId id="275" r:id="rId12"/>
    <p:sldId id="276" r:id="rId13"/>
    <p:sldId id="277" r:id="rId14"/>
    <p:sldId id="291"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65"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F00"/>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74" autoAdjust="0"/>
  </p:normalViewPr>
  <p:slideViewPr>
    <p:cSldViewPr snapToGrid="0" showGuides="1">
      <p:cViewPr varScale="1">
        <p:scale>
          <a:sx n="87" d="100"/>
          <a:sy n="87" d="100"/>
        </p:scale>
        <p:origin x="528" y="5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5/19/2022</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5/19/2022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xmlns=""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xmlns=""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xmlns=""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xmlns=""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37021" y="1500746"/>
            <a:ext cx="10117959" cy="2281355"/>
          </a:xfrm>
        </p:spPr>
        <p:txBody>
          <a:bodyPr/>
          <a:lstStyle/>
          <a:p>
            <a:r>
              <a:rPr lang="en-US" dirty="0" smtClean="0"/>
              <a:t>Find &amp; Explore</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050857" y="4966221"/>
            <a:ext cx="10090287" cy="599309"/>
          </a:xfrm>
        </p:spPr>
        <p:txBody>
          <a:bodyPr/>
          <a:lstStyle/>
          <a:p>
            <a:r>
              <a:rPr lang="en-US" dirty="0" smtClean="0"/>
              <a:t>One Destination For All Your Destination Plans!</a:t>
            </a:r>
            <a:endParaRPr lang="ru-RU" dirty="0"/>
          </a:p>
        </p:txBody>
      </p:sp>
    </p:spTree>
    <p:extLst>
      <p:ext uri="{BB962C8B-B14F-4D97-AF65-F5344CB8AC3E}">
        <p14:creationId xmlns:p14="http://schemas.microsoft.com/office/powerpoint/2010/main" val="2142316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3" name="Footer Placeholder 2"/>
          <p:cNvSpPr>
            <a:spLocks noGrp="1"/>
          </p:cNvSpPr>
          <p:nvPr>
            <p:ph type="ftr" sz="quarter" idx="12"/>
          </p:nvPr>
        </p:nvSpPr>
        <p:spPr>
          <a:xfrm>
            <a:off x="5552343" y="922397"/>
            <a:ext cx="1087315" cy="365125"/>
          </a:xfrm>
        </p:spPr>
        <p:txBody>
          <a:bodyPr/>
          <a:lstStyle/>
          <a:p>
            <a:r>
              <a:rPr lang="en-US" sz="2000" u="sng" noProof="0" dirty="0" smtClean="0">
                <a:latin typeface="Times New Roman" panose="02020603050405020304" pitchFamily="18" charset="0"/>
                <a:cs typeface="Times New Roman" panose="02020603050405020304" pitchFamily="18" charset="0"/>
              </a:rPr>
              <a:t>Places: -</a:t>
            </a:r>
            <a:endParaRPr lang="en-US" sz="2000" u="sng" noProof="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616577"/>
            <a:ext cx="8991600" cy="4275692"/>
          </a:xfrm>
          <a:prstGeom prst="rect">
            <a:avLst/>
          </a:prstGeom>
          <a:ln w="28575">
            <a:solidFill>
              <a:srgbClr val="CBFF00"/>
            </a:solidFill>
          </a:ln>
        </p:spPr>
      </p:pic>
    </p:spTree>
    <p:extLst>
      <p:ext uri="{BB962C8B-B14F-4D97-AF65-F5344CB8AC3E}">
        <p14:creationId xmlns:p14="http://schemas.microsoft.com/office/powerpoint/2010/main" val="2044275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11</a:t>
            </a:fld>
            <a:endParaRPr lang="en-US" noProof="0" dirty="0"/>
          </a:p>
        </p:txBody>
      </p:sp>
      <p:sp>
        <p:nvSpPr>
          <p:cNvPr id="3" name="Footer Placeholder 2"/>
          <p:cNvSpPr>
            <a:spLocks noGrp="1"/>
          </p:cNvSpPr>
          <p:nvPr>
            <p:ph type="ftr" sz="quarter" idx="12"/>
          </p:nvPr>
        </p:nvSpPr>
        <p:spPr>
          <a:xfrm>
            <a:off x="5552343" y="922397"/>
            <a:ext cx="1087315" cy="365125"/>
          </a:xfrm>
        </p:spPr>
        <p:txBody>
          <a:bodyPr/>
          <a:lstStyle/>
          <a:p>
            <a:r>
              <a:rPr lang="en-US" sz="2000" u="sng" noProof="0" dirty="0" smtClean="0">
                <a:latin typeface="Times New Roman" panose="02020603050405020304" pitchFamily="18" charset="0"/>
                <a:cs typeface="Times New Roman" panose="02020603050405020304" pitchFamily="18" charset="0"/>
              </a:rPr>
              <a:t>Places: -</a:t>
            </a:r>
            <a:endParaRPr lang="en-US" sz="2000" u="sng" noProof="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505" y="1702409"/>
            <a:ext cx="9976989" cy="4001187"/>
          </a:xfrm>
          <a:prstGeom prst="rect">
            <a:avLst/>
          </a:prstGeom>
          <a:ln w="28575">
            <a:solidFill>
              <a:srgbClr val="CBFF00"/>
            </a:solidFill>
          </a:ln>
        </p:spPr>
      </p:pic>
    </p:spTree>
    <p:extLst>
      <p:ext uri="{BB962C8B-B14F-4D97-AF65-F5344CB8AC3E}">
        <p14:creationId xmlns:p14="http://schemas.microsoft.com/office/powerpoint/2010/main" val="3085386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12</a:t>
            </a:fld>
            <a:endParaRPr lang="en-US" noProof="0" dirty="0"/>
          </a:p>
        </p:txBody>
      </p:sp>
      <p:sp>
        <p:nvSpPr>
          <p:cNvPr id="3" name="Footer Placeholder 2"/>
          <p:cNvSpPr>
            <a:spLocks noGrp="1"/>
          </p:cNvSpPr>
          <p:nvPr>
            <p:ph type="ftr" sz="quarter" idx="12"/>
          </p:nvPr>
        </p:nvSpPr>
        <p:spPr>
          <a:xfrm>
            <a:off x="715108" y="655989"/>
            <a:ext cx="2265484" cy="365125"/>
          </a:xfrm>
        </p:spPr>
        <p:txBody>
          <a:bodyPr/>
          <a:lstStyle/>
          <a:p>
            <a:pPr marL="457200" indent="-457200">
              <a:buFont typeface="Wingdings" panose="05000000000000000000" pitchFamily="2" charset="2"/>
              <a:buChar char="v"/>
            </a:pPr>
            <a:r>
              <a:rPr lang="en-US" sz="2400" u="sng" noProof="0" dirty="0" smtClean="0">
                <a:latin typeface="Times New Roman" panose="02020603050405020304" pitchFamily="18" charset="0"/>
                <a:cs typeface="Times New Roman" panose="02020603050405020304" pitchFamily="18" charset="0"/>
              </a:rPr>
              <a:t>Mumbai: -</a:t>
            </a:r>
            <a:endParaRPr lang="en-US" sz="2400" u="sng" noProof="0" dirty="0">
              <a:latin typeface="Times New Roman" panose="02020603050405020304" pitchFamily="18" charset="0"/>
              <a:cs typeface="Times New Roman" panose="02020603050405020304" pitchFamily="18" charset="0"/>
            </a:endParaRPr>
          </a:p>
        </p:txBody>
      </p:sp>
      <p:pic>
        <p:nvPicPr>
          <p:cNvPr id="9" name="Picture 8"/>
          <p:cNvPicPr>
            <a:picLocks noGrp="1" noChangeAspect="1"/>
          </p:cNvPicPr>
          <p:nvPr isPhoto="1"/>
        </p:nvPicPr>
        <p:blipFill>
          <a:blip r:embed="rId2">
            <a:extLst>
              <a:ext uri="{28A0092B-C50C-407E-A947-70E740481C1C}">
                <a14:useLocalDpi xmlns:a14="http://schemas.microsoft.com/office/drawing/2010/main" val="0"/>
              </a:ext>
            </a:extLst>
          </a:blip>
          <a:stretch>
            <a:fillRect/>
          </a:stretch>
        </p:blipFill>
        <p:spPr>
          <a:xfrm>
            <a:off x="342900" y="1916723"/>
            <a:ext cx="5638800" cy="3666392"/>
          </a:xfrm>
          <a:prstGeom prst="rect">
            <a:avLst/>
          </a:prstGeom>
          <a:ln w="28575">
            <a:solidFill>
              <a:srgbClr val="CBFF00"/>
            </a:solidFill>
          </a:ln>
        </p:spPr>
      </p:pic>
      <p:pic>
        <p:nvPicPr>
          <p:cNvPr id="10" name="Picture 9"/>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232196" y="1916724"/>
            <a:ext cx="5638800" cy="3666391"/>
          </a:xfrm>
          <a:prstGeom prst="rect">
            <a:avLst/>
          </a:prstGeom>
          <a:ln w="28575">
            <a:solidFill>
              <a:srgbClr val="CBFF00"/>
            </a:solidFill>
          </a:ln>
        </p:spPr>
      </p:pic>
    </p:spTree>
    <p:extLst>
      <p:ext uri="{BB962C8B-B14F-4D97-AF65-F5344CB8AC3E}">
        <p14:creationId xmlns:p14="http://schemas.microsoft.com/office/powerpoint/2010/main" val="17873605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13</a:t>
            </a:fld>
            <a:endParaRPr lang="en-US" noProof="0" dirty="0"/>
          </a:p>
        </p:txBody>
      </p:sp>
      <p:sp>
        <p:nvSpPr>
          <p:cNvPr id="3" name="Footer Placeholder 2"/>
          <p:cNvSpPr>
            <a:spLocks noGrp="1"/>
          </p:cNvSpPr>
          <p:nvPr>
            <p:ph type="ftr" sz="quarter" idx="12"/>
          </p:nvPr>
        </p:nvSpPr>
        <p:spPr>
          <a:xfrm>
            <a:off x="715108" y="655989"/>
            <a:ext cx="1535723" cy="365125"/>
          </a:xfrm>
        </p:spPr>
        <p:txBody>
          <a:bodyPr/>
          <a:lstStyle/>
          <a:p>
            <a:pPr marL="457200" indent="-457200">
              <a:buFont typeface="Wingdings" panose="05000000000000000000" pitchFamily="2" charset="2"/>
              <a:buChar char="v"/>
            </a:pPr>
            <a:r>
              <a:rPr lang="en-US" sz="2400" u="sng" dirty="0" smtClean="0">
                <a:latin typeface="Times New Roman" panose="02020603050405020304" pitchFamily="18" charset="0"/>
                <a:cs typeface="Times New Roman" panose="02020603050405020304" pitchFamily="18" charset="0"/>
              </a:rPr>
              <a:t>Pune</a:t>
            </a:r>
            <a:r>
              <a:rPr lang="en-US" sz="2400" u="sng" noProof="0" dirty="0" smtClean="0">
                <a:latin typeface="Times New Roman" panose="02020603050405020304" pitchFamily="18" charset="0"/>
                <a:cs typeface="Times New Roman" panose="02020603050405020304" pitchFamily="18" charset="0"/>
              </a:rPr>
              <a:t>: -</a:t>
            </a:r>
            <a:endParaRPr lang="en-US" sz="2400" u="sng" noProof="0" dirty="0">
              <a:latin typeface="Times New Roman" panose="02020603050405020304" pitchFamily="18" charset="0"/>
              <a:cs typeface="Times New Roman" panose="02020603050405020304" pitchFamily="18" charset="0"/>
            </a:endParaRPr>
          </a:p>
        </p:txBody>
      </p:sp>
      <p:pic>
        <p:nvPicPr>
          <p:cNvPr id="9" name="Picture 8"/>
          <p:cNvPicPr>
            <a:picLocks noGrp="1" noChangeAspect="1"/>
          </p:cNvPicPr>
          <p:nvPr isPhoto="1"/>
        </p:nvPicPr>
        <p:blipFill>
          <a:blip r:embed="rId2">
            <a:extLst>
              <a:ext uri="{28A0092B-C50C-407E-A947-70E740481C1C}">
                <a14:useLocalDpi xmlns:a14="http://schemas.microsoft.com/office/drawing/2010/main" val="0"/>
              </a:ext>
            </a:extLst>
          </a:blip>
          <a:stretch>
            <a:fillRect/>
          </a:stretch>
        </p:blipFill>
        <p:spPr>
          <a:xfrm>
            <a:off x="378069" y="1960684"/>
            <a:ext cx="5638800" cy="3675185"/>
          </a:xfrm>
          <a:prstGeom prst="rect">
            <a:avLst/>
          </a:prstGeom>
          <a:ln w="28575">
            <a:solidFill>
              <a:srgbClr val="CBFF00"/>
            </a:solidFill>
          </a:ln>
        </p:spPr>
      </p:pic>
      <p:pic>
        <p:nvPicPr>
          <p:cNvPr id="10" name="Picture 9"/>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258573" y="1960684"/>
            <a:ext cx="5638800" cy="3675185"/>
          </a:xfrm>
          <a:prstGeom prst="rect">
            <a:avLst/>
          </a:prstGeom>
          <a:ln w="28575">
            <a:solidFill>
              <a:srgbClr val="CBFF00"/>
            </a:solidFill>
          </a:ln>
        </p:spPr>
      </p:pic>
    </p:spTree>
    <p:extLst>
      <p:ext uri="{BB962C8B-B14F-4D97-AF65-F5344CB8AC3E}">
        <p14:creationId xmlns:p14="http://schemas.microsoft.com/office/powerpoint/2010/main" val="341449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14</a:t>
            </a:fld>
            <a:endParaRPr lang="en-US" noProof="0" dirty="0"/>
          </a:p>
        </p:txBody>
      </p:sp>
      <p:sp>
        <p:nvSpPr>
          <p:cNvPr id="3" name="Footer Placeholder 2"/>
          <p:cNvSpPr>
            <a:spLocks noGrp="1"/>
          </p:cNvSpPr>
          <p:nvPr>
            <p:ph type="ftr" sz="quarter" idx="12"/>
          </p:nvPr>
        </p:nvSpPr>
        <p:spPr>
          <a:xfrm>
            <a:off x="715108" y="655989"/>
            <a:ext cx="2265484" cy="365125"/>
          </a:xfrm>
        </p:spPr>
        <p:txBody>
          <a:bodyPr/>
          <a:lstStyle/>
          <a:p>
            <a:pPr marL="457200" indent="-457200">
              <a:buFont typeface="Wingdings" panose="05000000000000000000" pitchFamily="2" charset="2"/>
              <a:buChar char="v"/>
            </a:pPr>
            <a:r>
              <a:rPr lang="en-US" sz="2400" u="sng" dirty="0" smtClean="0">
                <a:latin typeface="Times New Roman" panose="02020603050405020304" pitchFamily="18" charset="0"/>
                <a:cs typeface="Times New Roman" panose="02020603050405020304" pitchFamily="18" charset="0"/>
              </a:rPr>
              <a:t>Nashik</a:t>
            </a:r>
            <a:r>
              <a:rPr lang="en-US" sz="2400" u="sng" noProof="0" dirty="0" smtClean="0">
                <a:latin typeface="Times New Roman" panose="02020603050405020304" pitchFamily="18" charset="0"/>
                <a:cs typeface="Times New Roman" panose="02020603050405020304" pitchFamily="18" charset="0"/>
              </a:rPr>
              <a:t>: -</a:t>
            </a:r>
            <a:endParaRPr lang="en-US" sz="2400" u="sng" noProof="0" dirty="0">
              <a:latin typeface="Times New Roman" panose="02020603050405020304" pitchFamily="18" charset="0"/>
              <a:cs typeface="Times New Roman" panose="02020603050405020304" pitchFamily="18" charset="0"/>
            </a:endParaRPr>
          </a:p>
        </p:txBody>
      </p:sp>
      <p:pic>
        <p:nvPicPr>
          <p:cNvPr id="9" name="Picture 8"/>
          <p:cNvPicPr>
            <a:picLocks noGrp="1" noChangeAspect="1"/>
          </p:cNvPicPr>
          <p:nvPr isPhoto="1"/>
        </p:nvPicPr>
        <p:blipFill>
          <a:blip r:embed="rId2">
            <a:extLst>
              <a:ext uri="{28A0092B-C50C-407E-A947-70E740481C1C}">
                <a14:useLocalDpi xmlns:a14="http://schemas.microsoft.com/office/drawing/2010/main" val="0"/>
              </a:ext>
            </a:extLst>
          </a:blip>
          <a:stretch>
            <a:fillRect/>
          </a:stretch>
        </p:blipFill>
        <p:spPr>
          <a:xfrm>
            <a:off x="342900" y="1802423"/>
            <a:ext cx="5638800" cy="3789485"/>
          </a:xfrm>
          <a:prstGeom prst="rect">
            <a:avLst/>
          </a:prstGeom>
          <a:ln w="28575">
            <a:solidFill>
              <a:srgbClr val="CBFF00"/>
            </a:solidFill>
          </a:ln>
        </p:spPr>
      </p:pic>
      <p:pic>
        <p:nvPicPr>
          <p:cNvPr id="10" name="Picture 9"/>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232196" y="1802423"/>
            <a:ext cx="5638800" cy="3789485"/>
          </a:xfrm>
          <a:prstGeom prst="rect">
            <a:avLst/>
          </a:prstGeom>
          <a:ln w="28575">
            <a:solidFill>
              <a:srgbClr val="CBFF00"/>
            </a:solidFill>
          </a:ln>
        </p:spPr>
      </p:pic>
    </p:spTree>
    <p:extLst>
      <p:ext uri="{BB962C8B-B14F-4D97-AF65-F5344CB8AC3E}">
        <p14:creationId xmlns:p14="http://schemas.microsoft.com/office/powerpoint/2010/main" val="11288226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15</a:t>
            </a:fld>
            <a:endParaRPr lang="en-US" noProof="0" dirty="0"/>
          </a:p>
        </p:txBody>
      </p:sp>
      <p:sp>
        <p:nvSpPr>
          <p:cNvPr id="3" name="Footer Placeholder 2"/>
          <p:cNvSpPr>
            <a:spLocks noGrp="1"/>
          </p:cNvSpPr>
          <p:nvPr>
            <p:ph type="ftr" sz="quarter" idx="12"/>
          </p:nvPr>
        </p:nvSpPr>
        <p:spPr>
          <a:xfrm>
            <a:off x="715108" y="655989"/>
            <a:ext cx="2265484" cy="365125"/>
          </a:xfrm>
        </p:spPr>
        <p:txBody>
          <a:bodyPr/>
          <a:lstStyle/>
          <a:p>
            <a:pPr marL="457200" indent="-457200">
              <a:buFont typeface="Wingdings" panose="05000000000000000000" pitchFamily="2" charset="2"/>
              <a:buChar char="v"/>
            </a:pPr>
            <a:r>
              <a:rPr lang="en-US" sz="2400" u="sng" dirty="0" smtClean="0">
                <a:latin typeface="Times New Roman" panose="02020603050405020304" pitchFamily="18" charset="0"/>
                <a:cs typeface="Times New Roman" panose="02020603050405020304" pitchFamily="18" charset="0"/>
              </a:rPr>
              <a:t>Nagpur</a:t>
            </a:r>
            <a:r>
              <a:rPr lang="en-US" sz="2400" u="sng" noProof="0" dirty="0" smtClean="0">
                <a:latin typeface="Times New Roman" panose="02020603050405020304" pitchFamily="18" charset="0"/>
                <a:cs typeface="Times New Roman" panose="02020603050405020304" pitchFamily="18" charset="0"/>
              </a:rPr>
              <a:t>: -</a:t>
            </a:r>
            <a:endParaRPr lang="en-US" sz="2400" u="sng" noProof="0" dirty="0">
              <a:latin typeface="Times New Roman" panose="02020603050405020304" pitchFamily="18" charset="0"/>
              <a:cs typeface="Times New Roman" panose="02020603050405020304" pitchFamily="18" charset="0"/>
            </a:endParaRPr>
          </a:p>
        </p:txBody>
      </p:sp>
      <p:pic>
        <p:nvPicPr>
          <p:cNvPr id="9" name="Picture 8"/>
          <p:cNvPicPr>
            <a:picLocks noGrp="1" noChangeAspect="1"/>
          </p:cNvPicPr>
          <p:nvPr isPhoto="1"/>
        </p:nvPicPr>
        <p:blipFill>
          <a:blip r:embed="rId2">
            <a:extLst>
              <a:ext uri="{28A0092B-C50C-407E-A947-70E740481C1C}">
                <a14:useLocalDpi xmlns:a14="http://schemas.microsoft.com/office/drawing/2010/main" val="0"/>
              </a:ext>
            </a:extLst>
          </a:blip>
          <a:stretch>
            <a:fillRect/>
          </a:stretch>
        </p:blipFill>
        <p:spPr>
          <a:xfrm>
            <a:off x="342900" y="1907932"/>
            <a:ext cx="5638800" cy="3727938"/>
          </a:xfrm>
          <a:prstGeom prst="rect">
            <a:avLst/>
          </a:prstGeom>
          <a:ln w="28575">
            <a:solidFill>
              <a:srgbClr val="CBFF00"/>
            </a:solidFill>
          </a:ln>
        </p:spPr>
      </p:pic>
      <p:pic>
        <p:nvPicPr>
          <p:cNvPr id="10" name="Picture 9"/>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232196" y="1907932"/>
            <a:ext cx="5638800" cy="3727938"/>
          </a:xfrm>
          <a:prstGeom prst="rect">
            <a:avLst/>
          </a:prstGeom>
          <a:ln w="28575">
            <a:solidFill>
              <a:srgbClr val="CBFF00"/>
            </a:solidFill>
          </a:ln>
        </p:spPr>
      </p:pic>
    </p:spTree>
    <p:extLst>
      <p:ext uri="{BB962C8B-B14F-4D97-AF65-F5344CB8AC3E}">
        <p14:creationId xmlns:p14="http://schemas.microsoft.com/office/powerpoint/2010/main" val="35650754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3" name="Footer Placeholder 2"/>
          <p:cNvSpPr>
            <a:spLocks noGrp="1"/>
          </p:cNvSpPr>
          <p:nvPr>
            <p:ph type="ftr" sz="quarter" idx="12"/>
          </p:nvPr>
        </p:nvSpPr>
        <p:spPr>
          <a:xfrm>
            <a:off x="715108" y="655989"/>
            <a:ext cx="2265484" cy="365125"/>
          </a:xfrm>
        </p:spPr>
        <p:txBody>
          <a:bodyPr/>
          <a:lstStyle/>
          <a:p>
            <a:pPr marL="457200" indent="-457200">
              <a:buFont typeface="Wingdings" panose="05000000000000000000" pitchFamily="2" charset="2"/>
              <a:buChar char="v"/>
            </a:pPr>
            <a:r>
              <a:rPr lang="en-US" sz="2400" u="sng" dirty="0" smtClean="0">
                <a:latin typeface="Times New Roman" panose="02020603050405020304" pitchFamily="18" charset="0"/>
                <a:cs typeface="Times New Roman" panose="02020603050405020304" pitchFamily="18" charset="0"/>
              </a:rPr>
              <a:t>Tarkarli</a:t>
            </a:r>
            <a:r>
              <a:rPr lang="en-US" sz="2400" u="sng" noProof="0" dirty="0" smtClean="0">
                <a:latin typeface="Times New Roman" panose="02020603050405020304" pitchFamily="18" charset="0"/>
                <a:cs typeface="Times New Roman" panose="02020603050405020304" pitchFamily="18" charset="0"/>
              </a:rPr>
              <a:t>: -</a:t>
            </a:r>
            <a:endParaRPr lang="en-US" sz="2400" u="sng" noProof="0" dirty="0">
              <a:latin typeface="Times New Roman" panose="02020603050405020304" pitchFamily="18" charset="0"/>
              <a:cs typeface="Times New Roman" panose="02020603050405020304" pitchFamily="18" charset="0"/>
            </a:endParaRPr>
          </a:p>
        </p:txBody>
      </p:sp>
      <p:pic>
        <p:nvPicPr>
          <p:cNvPr id="9" name="Picture 8"/>
          <p:cNvPicPr>
            <a:picLocks noGrp="1" noChangeAspect="1"/>
          </p:cNvPicPr>
          <p:nvPr isPhoto="1"/>
        </p:nvPicPr>
        <p:blipFill>
          <a:blip r:embed="rId2">
            <a:extLst>
              <a:ext uri="{28A0092B-C50C-407E-A947-70E740481C1C}">
                <a14:useLocalDpi xmlns:a14="http://schemas.microsoft.com/office/drawing/2010/main" val="0"/>
              </a:ext>
            </a:extLst>
          </a:blip>
          <a:stretch>
            <a:fillRect/>
          </a:stretch>
        </p:blipFill>
        <p:spPr>
          <a:xfrm>
            <a:off x="342900" y="1925515"/>
            <a:ext cx="5638800" cy="3745523"/>
          </a:xfrm>
          <a:prstGeom prst="rect">
            <a:avLst/>
          </a:prstGeom>
          <a:ln w="28575">
            <a:solidFill>
              <a:srgbClr val="CBFF00"/>
            </a:solidFill>
          </a:ln>
        </p:spPr>
      </p:pic>
      <p:pic>
        <p:nvPicPr>
          <p:cNvPr id="10" name="Picture 9"/>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232196" y="1925514"/>
            <a:ext cx="5638800" cy="3745523"/>
          </a:xfrm>
          <a:prstGeom prst="rect">
            <a:avLst/>
          </a:prstGeom>
          <a:ln w="28575">
            <a:solidFill>
              <a:srgbClr val="CBFF00"/>
            </a:solidFill>
          </a:ln>
        </p:spPr>
      </p:pic>
    </p:spTree>
    <p:extLst>
      <p:ext uri="{BB962C8B-B14F-4D97-AF65-F5344CB8AC3E}">
        <p14:creationId xmlns:p14="http://schemas.microsoft.com/office/powerpoint/2010/main" val="1154582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17</a:t>
            </a:fld>
            <a:endParaRPr lang="en-US" noProof="0" dirty="0"/>
          </a:p>
        </p:txBody>
      </p:sp>
      <p:sp>
        <p:nvSpPr>
          <p:cNvPr id="3" name="Footer Placeholder 2"/>
          <p:cNvSpPr>
            <a:spLocks noGrp="1"/>
          </p:cNvSpPr>
          <p:nvPr>
            <p:ph type="ftr" sz="quarter" idx="12"/>
          </p:nvPr>
        </p:nvSpPr>
        <p:spPr>
          <a:xfrm>
            <a:off x="715107" y="655989"/>
            <a:ext cx="2467707" cy="365125"/>
          </a:xfrm>
        </p:spPr>
        <p:txBody>
          <a:bodyPr/>
          <a:lstStyle/>
          <a:p>
            <a:pPr marL="457200" indent="-457200">
              <a:buFont typeface="Wingdings" panose="05000000000000000000" pitchFamily="2" charset="2"/>
              <a:buChar char="v"/>
            </a:pPr>
            <a:r>
              <a:rPr lang="en-US" sz="2400" u="sng" dirty="0" smtClean="0">
                <a:latin typeface="Times New Roman" panose="02020603050405020304" pitchFamily="18" charset="0"/>
                <a:cs typeface="Times New Roman" panose="02020603050405020304" pitchFamily="18" charset="0"/>
              </a:rPr>
              <a:t>Aurangabad</a:t>
            </a:r>
            <a:r>
              <a:rPr lang="en-US" sz="2400" u="sng" noProof="0" dirty="0" smtClean="0">
                <a:latin typeface="Times New Roman" panose="02020603050405020304" pitchFamily="18" charset="0"/>
                <a:cs typeface="Times New Roman" panose="02020603050405020304" pitchFamily="18" charset="0"/>
              </a:rPr>
              <a:t>: -</a:t>
            </a:r>
            <a:endParaRPr lang="en-US" sz="2400" u="sng" noProof="0" dirty="0">
              <a:latin typeface="Times New Roman" panose="02020603050405020304" pitchFamily="18" charset="0"/>
              <a:cs typeface="Times New Roman" panose="02020603050405020304" pitchFamily="18" charset="0"/>
            </a:endParaRPr>
          </a:p>
        </p:txBody>
      </p:sp>
      <p:pic>
        <p:nvPicPr>
          <p:cNvPr id="9" name="Picture 8"/>
          <p:cNvPicPr>
            <a:picLocks noGrp="1" noChangeAspect="1"/>
          </p:cNvPicPr>
          <p:nvPr isPhoto="1"/>
        </p:nvPicPr>
        <p:blipFill>
          <a:blip r:embed="rId2">
            <a:extLst>
              <a:ext uri="{28A0092B-C50C-407E-A947-70E740481C1C}">
                <a14:useLocalDpi xmlns:a14="http://schemas.microsoft.com/office/drawing/2010/main" val="0"/>
              </a:ext>
            </a:extLst>
          </a:blip>
          <a:stretch>
            <a:fillRect/>
          </a:stretch>
        </p:blipFill>
        <p:spPr>
          <a:xfrm>
            <a:off x="342900" y="1960685"/>
            <a:ext cx="5638800" cy="3525715"/>
          </a:xfrm>
          <a:prstGeom prst="rect">
            <a:avLst/>
          </a:prstGeom>
          <a:ln w="28575">
            <a:solidFill>
              <a:srgbClr val="CBFF00"/>
            </a:solidFill>
          </a:ln>
        </p:spPr>
      </p:pic>
      <p:pic>
        <p:nvPicPr>
          <p:cNvPr id="10" name="Picture 9"/>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6232196" y="1960685"/>
            <a:ext cx="5638800" cy="3525715"/>
          </a:xfrm>
          <a:prstGeom prst="rect">
            <a:avLst/>
          </a:prstGeom>
          <a:ln w="28575">
            <a:solidFill>
              <a:srgbClr val="CBFF00"/>
            </a:solidFill>
          </a:ln>
        </p:spPr>
      </p:pic>
    </p:spTree>
    <p:extLst>
      <p:ext uri="{BB962C8B-B14F-4D97-AF65-F5344CB8AC3E}">
        <p14:creationId xmlns:p14="http://schemas.microsoft.com/office/powerpoint/2010/main" val="10087218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a:xfrm>
            <a:off x="5330976" y="289912"/>
            <a:ext cx="1530048" cy="365125"/>
          </a:xfrm>
        </p:spPr>
        <p:txBody>
          <a:bodyPr/>
          <a:lstStyle/>
          <a:p>
            <a:r>
              <a:rPr lang="en-US" sz="2400" u="sng" dirty="0" smtClean="0">
                <a:latin typeface="Times New Roman" panose="02020603050405020304" pitchFamily="18" charset="0"/>
                <a:cs typeface="Times New Roman" panose="02020603050405020304" pitchFamily="18" charset="0"/>
              </a:rPr>
              <a:t>Gallery: -</a:t>
            </a:r>
            <a:endParaRPr lang="en-US" sz="2400" u="sng" noProof="0" dirty="0">
              <a:latin typeface="Times New Roman" panose="02020603050405020304" pitchFamily="18" charset="0"/>
              <a:cs typeface="Times New Roman" panose="02020603050405020304" pitchFamily="18" charset="0"/>
            </a:endParaRPr>
          </a:p>
        </p:txBody>
      </p:sp>
      <p:pic>
        <p:nvPicPr>
          <p:cNvPr id="6" name="Picture 5" descr="Gallery_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472266" y="4341563"/>
            <a:ext cx="7433733" cy="2191121"/>
          </a:xfrm>
          <a:prstGeom prst="rect">
            <a:avLst/>
          </a:prstGeom>
          <a:ln w="28575">
            <a:solidFill>
              <a:srgbClr val="CBFF00"/>
            </a:solidFill>
          </a:ln>
        </p:spPr>
      </p:pic>
      <p:sp>
        <p:nvSpPr>
          <p:cNvPr id="7" name="Footer Placeholder 2"/>
          <p:cNvSpPr txBox="1">
            <a:spLocks/>
          </p:cNvSpPr>
          <p:nvPr/>
        </p:nvSpPr>
        <p:spPr>
          <a:xfrm>
            <a:off x="4514094" y="3870001"/>
            <a:ext cx="3163813"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dirty="0" smtClean="0">
                <a:latin typeface="Times New Roman" panose="02020603050405020304" pitchFamily="18" charset="0"/>
                <a:cs typeface="Times New Roman" panose="02020603050405020304" pitchFamily="18" charset="0"/>
              </a:rPr>
              <a:t>Information on Hover: -</a:t>
            </a:r>
            <a:endParaRPr lang="en-US" sz="2400" u="sng"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266" y="761475"/>
            <a:ext cx="7433733" cy="3092238"/>
          </a:xfrm>
          <a:prstGeom prst="rect">
            <a:avLst/>
          </a:prstGeom>
          <a:ln w="28575">
            <a:solidFill>
              <a:srgbClr val="CBFF00"/>
            </a:solidFill>
          </a:ln>
        </p:spPr>
      </p:pic>
    </p:spTree>
    <p:extLst>
      <p:ext uri="{BB962C8B-B14F-4D97-AF65-F5344CB8AC3E}">
        <p14:creationId xmlns:p14="http://schemas.microsoft.com/office/powerpoint/2010/main" val="2048547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a:xfrm>
            <a:off x="5171017" y="367250"/>
            <a:ext cx="1849966" cy="365125"/>
          </a:xfrm>
        </p:spPr>
        <p:txBody>
          <a:bodyPr/>
          <a:lstStyle/>
          <a:p>
            <a:r>
              <a:rPr lang="en-US" sz="2400" u="sng" noProof="0" dirty="0" smtClean="0">
                <a:latin typeface="Times New Roman" panose="02020603050405020304" pitchFamily="18" charset="0"/>
                <a:cs typeface="Times New Roman" panose="02020603050405020304" pitchFamily="18" charset="0"/>
              </a:rPr>
              <a:t>Contact Us: -</a:t>
            </a:r>
            <a:endParaRPr lang="en-US" sz="2400" u="sng" noProof="0" dirty="0">
              <a:latin typeface="Times New Roman" panose="02020603050405020304" pitchFamily="18" charset="0"/>
              <a:cs typeface="Times New Roman" panose="02020603050405020304" pitchFamily="18" charset="0"/>
            </a:endParaRPr>
          </a:p>
        </p:txBody>
      </p:sp>
      <p:pic>
        <p:nvPicPr>
          <p:cNvPr id="6" name="Picture 5" descr="Contact_Us_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276600" y="817562"/>
            <a:ext cx="5638800" cy="2241550"/>
          </a:xfrm>
          <a:prstGeom prst="rect">
            <a:avLst/>
          </a:prstGeom>
          <a:ln w="28575">
            <a:solidFill>
              <a:srgbClr val="CBFF00"/>
            </a:solidFill>
          </a:ln>
        </p:spPr>
      </p:pic>
      <p:pic>
        <p:nvPicPr>
          <p:cNvPr id="7" name="Picture 6" descr="Contact_Us_2"/>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3276599" y="3616440"/>
            <a:ext cx="5638800" cy="2863491"/>
          </a:xfrm>
          <a:prstGeom prst="rect">
            <a:avLst/>
          </a:prstGeom>
          <a:ln w="28575">
            <a:solidFill>
              <a:srgbClr val="CBFF00"/>
            </a:solidFill>
          </a:ln>
        </p:spPr>
      </p:pic>
      <p:sp>
        <p:nvSpPr>
          <p:cNvPr id="8" name="Footer Placeholder 2"/>
          <p:cNvSpPr txBox="1">
            <a:spLocks/>
          </p:cNvSpPr>
          <p:nvPr/>
        </p:nvSpPr>
        <p:spPr>
          <a:xfrm>
            <a:off x="4197348" y="3187670"/>
            <a:ext cx="3797301" cy="365125"/>
          </a:xfrm>
          <a:prstGeom prst="rect">
            <a:avLst/>
          </a:prstGeom>
        </p:spPr>
        <p:txBody>
          <a:bodyPr vert="horz" lIns="91440" tIns="45720" rIns="91440" bIns="45720" rtlCol="0" anchor="ctr"/>
          <a:lstStyle>
            <a:defPPr>
              <a:defRPr lang="ru-RU"/>
            </a:defPPr>
            <a:lvl1pPr marL="0" algn="l"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2400" u="sng" dirty="0" smtClean="0">
                <a:latin typeface="Times New Roman" panose="02020603050405020304" pitchFamily="18" charset="0"/>
                <a:cs typeface="Times New Roman" panose="02020603050405020304" pitchFamily="18" charset="0"/>
              </a:rPr>
              <a:t>Contact </a:t>
            </a:r>
            <a:r>
              <a:rPr lang="en-IN" sz="2400" u="sng" dirty="0">
                <a:latin typeface="Times New Roman" panose="02020603050405020304" pitchFamily="18" charset="0"/>
                <a:cs typeface="Times New Roman" panose="02020603050405020304" pitchFamily="18" charset="0"/>
              </a:rPr>
              <a:t>Request </a:t>
            </a:r>
            <a:r>
              <a:rPr lang="en-IN" sz="2400" u="sng" dirty="0" smtClean="0">
                <a:latin typeface="Times New Roman" panose="02020603050405020304" pitchFamily="18" charset="0"/>
                <a:cs typeface="Times New Roman" panose="02020603050405020304" pitchFamily="18" charset="0"/>
              </a:rPr>
              <a:t>Submitted: -</a:t>
            </a:r>
            <a:endParaRPr lang="en-US" sz="24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2631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a:t>
            </a:fld>
            <a:endParaRPr lang="en-US" noProof="0" dirty="0"/>
          </a:p>
        </p:txBody>
      </p:sp>
      <p:sp>
        <p:nvSpPr>
          <p:cNvPr id="4" name="Title 3"/>
          <p:cNvSpPr>
            <a:spLocks noGrp="1"/>
          </p:cNvSpPr>
          <p:nvPr>
            <p:ph type="title"/>
          </p:nvPr>
        </p:nvSpPr>
        <p:spPr/>
        <p:txBody>
          <a:bodyPr/>
          <a:lstStyle/>
          <a:p>
            <a:r>
              <a:rPr lang="en-US" dirty="0" smtClean="0"/>
              <a:t>Introduction to System</a:t>
            </a:r>
            <a:endParaRPr lang="en-US" dirty="0"/>
          </a:p>
        </p:txBody>
      </p:sp>
      <p:sp>
        <p:nvSpPr>
          <p:cNvPr id="5" name="TextBox 4"/>
          <p:cNvSpPr txBox="1"/>
          <p:nvPr/>
        </p:nvSpPr>
        <p:spPr>
          <a:xfrm>
            <a:off x="622788" y="1934309"/>
            <a:ext cx="10946423" cy="4653646"/>
          </a:xfrm>
          <a:prstGeom prst="rect">
            <a:avLst/>
          </a:prstGeom>
          <a:noFill/>
          <a:ln>
            <a:solidFill>
              <a:srgbClr val="CBFF00"/>
            </a:solidFill>
          </a:ln>
        </p:spPr>
        <p:txBody>
          <a:bodyPr wrap="square" rtlCol="0">
            <a:spAutoFit/>
          </a:bodyPr>
          <a:lstStyle/>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The purpose of this study was to develop Tourism Information System. It’s used to know about tours from anywhere in the world by a single dynamic website which will help the user to know everything about the places and tour details in a single website. It is a user-friendly platform for all travelers which can be easily used to know all details. Nearly everyone goes on a vacation and for them ‘</a:t>
            </a:r>
            <a:r>
              <a:rPr lang="en-US" sz="2000" u="heavy" dirty="0">
                <a:solidFill>
                  <a:schemeClr val="bg1"/>
                </a:solidFill>
                <a:latin typeface="Times New Roman" panose="02020603050405020304" pitchFamily="18" charset="0"/>
                <a:cs typeface="Times New Roman" panose="02020603050405020304" pitchFamily="18" charset="0"/>
              </a:rPr>
              <a:t>Find &amp; Explore</a:t>
            </a:r>
            <a:r>
              <a:rPr lang="en-US" sz="2000" dirty="0">
                <a:solidFill>
                  <a:schemeClr val="bg1"/>
                </a:solidFill>
                <a:latin typeface="Times New Roman" panose="02020603050405020304" pitchFamily="18" charset="0"/>
                <a:cs typeface="Times New Roman" panose="02020603050405020304" pitchFamily="18" charset="0"/>
              </a:rPr>
              <a:t>’ would play a vital role in planning the perfect trip. The Tourism Information System allows the user to access all the details such as location, accommodation, activities etc.</a:t>
            </a:r>
          </a:p>
          <a:p>
            <a:pPr algn="just">
              <a:lnSpc>
                <a:spcPct val="150000"/>
              </a:lnSpc>
            </a:pPr>
            <a:r>
              <a:rPr lang="en-US" sz="2000" dirty="0">
                <a:solidFill>
                  <a:schemeClr val="bg1"/>
                </a:solidFill>
                <a:latin typeface="Times New Roman" panose="02020603050405020304" pitchFamily="18" charset="0"/>
                <a:cs typeface="Times New Roman" panose="02020603050405020304" pitchFamily="18" charset="0"/>
              </a:rPr>
              <a:t>The Tourism Information System thus offers functionalities to quickly access Places, Hotels, Restaurants and Commute. It provides up to date information, revised hotel rates and transport schedules. This will therefore establish ease of approach between tourists and their desired vacation.</a:t>
            </a:r>
          </a:p>
          <a:p>
            <a:pPr algn="just">
              <a:lnSpc>
                <a:spcPct val="150000"/>
              </a:lnSpc>
            </a:pP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3900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20</a:t>
            </a:fld>
            <a:endParaRPr lang="en-US" noProof="0" dirty="0"/>
          </a:p>
        </p:txBody>
      </p:sp>
      <p:sp>
        <p:nvSpPr>
          <p:cNvPr id="3" name="Footer Placeholder 2"/>
          <p:cNvSpPr>
            <a:spLocks noGrp="1"/>
          </p:cNvSpPr>
          <p:nvPr>
            <p:ph type="ftr" sz="quarter" idx="12"/>
          </p:nvPr>
        </p:nvSpPr>
        <p:spPr>
          <a:xfrm>
            <a:off x="5390242" y="1986752"/>
            <a:ext cx="1292982" cy="365125"/>
          </a:xfrm>
        </p:spPr>
        <p:txBody>
          <a:bodyPr/>
          <a:lstStyle/>
          <a:p>
            <a:r>
              <a:rPr lang="en-US" sz="2400" u="sng" noProof="0" dirty="0" smtClean="0">
                <a:latin typeface="Times New Roman" panose="02020603050405020304" pitchFamily="18" charset="0"/>
                <a:cs typeface="Times New Roman" panose="02020603050405020304" pitchFamily="18" charset="0"/>
              </a:rPr>
              <a:t>Footer: -</a:t>
            </a:r>
            <a:endParaRPr lang="en-US" sz="2400" u="sng" noProof="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616994"/>
            <a:ext cx="10058400" cy="1624012"/>
          </a:xfrm>
          <a:prstGeom prst="rect">
            <a:avLst/>
          </a:prstGeom>
          <a:ln w="28575">
            <a:solidFill>
              <a:srgbClr val="CBFF00"/>
            </a:solidFill>
          </a:ln>
        </p:spPr>
      </p:pic>
    </p:spTree>
    <p:extLst>
      <p:ext uri="{BB962C8B-B14F-4D97-AF65-F5344CB8AC3E}">
        <p14:creationId xmlns:p14="http://schemas.microsoft.com/office/powerpoint/2010/main" val="28238509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21</a:t>
            </a:fld>
            <a:endParaRPr lang="en-US" noProof="0" dirty="0"/>
          </a:p>
        </p:txBody>
      </p:sp>
      <p:sp>
        <p:nvSpPr>
          <p:cNvPr id="4" name="Title 3"/>
          <p:cNvSpPr>
            <a:spLocks noGrp="1"/>
          </p:cNvSpPr>
          <p:nvPr>
            <p:ph type="title"/>
          </p:nvPr>
        </p:nvSpPr>
        <p:spPr/>
        <p:txBody>
          <a:bodyPr/>
          <a:lstStyle/>
          <a:p>
            <a:r>
              <a:rPr lang="en-US" dirty="0" smtClean="0"/>
              <a:t>Hardware and Software Requirement</a:t>
            </a:r>
            <a:endParaRPr lang="en-US" dirty="0"/>
          </a:p>
        </p:txBody>
      </p:sp>
      <p:sp>
        <p:nvSpPr>
          <p:cNvPr id="5" name="TextBox 4"/>
          <p:cNvSpPr txBox="1"/>
          <p:nvPr/>
        </p:nvSpPr>
        <p:spPr>
          <a:xfrm>
            <a:off x="622788" y="2011760"/>
            <a:ext cx="10946423" cy="3785652"/>
          </a:xfrm>
          <a:prstGeom prst="rect">
            <a:avLst/>
          </a:prstGeom>
          <a:noFill/>
          <a:ln>
            <a:solidFill>
              <a:srgbClr val="CBFF00"/>
            </a:solidFill>
          </a:ln>
        </p:spPr>
        <p:txBody>
          <a:bodyPr wrap="square" rtlCol="0">
            <a:spAutoFit/>
          </a:bodyPr>
          <a:lstStyle/>
          <a:p>
            <a:pPr algn="just"/>
            <a:r>
              <a:rPr lang="en-US" sz="2000" u="heavy" dirty="0">
                <a:solidFill>
                  <a:schemeClr val="bg1"/>
                </a:solidFill>
                <a:latin typeface="Times New Roman" panose="02020603050405020304" pitchFamily="18" charset="0"/>
                <a:cs typeface="Times New Roman" panose="02020603050405020304" pitchFamily="18" charset="0"/>
              </a:rPr>
              <a:t>Minimum Hardware Requirements: -</a:t>
            </a:r>
            <a:endParaRPr lang="en-US" sz="2000" dirty="0">
              <a:solidFill>
                <a:schemeClr val="bg1"/>
              </a:solidFill>
              <a:latin typeface="Times New Roman" panose="02020603050405020304" pitchFamily="18" charset="0"/>
              <a:cs typeface="Times New Roman" panose="02020603050405020304" pitchFamily="18" charset="0"/>
            </a:endParaRPr>
          </a:p>
          <a:p>
            <a:pPr algn="just"/>
            <a:r>
              <a:rPr lang="en-US" sz="2000" dirty="0">
                <a:solidFill>
                  <a:schemeClr val="bg1"/>
                </a:solidFill>
                <a:latin typeface="Times New Roman" panose="02020603050405020304" pitchFamily="18" charset="0"/>
                <a:cs typeface="Times New Roman" panose="02020603050405020304" pitchFamily="18" charset="0"/>
              </a:rPr>
              <a:t>1. Processor – Intel Core i3</a:t>
            </a:r>
          </a:p>
          <a:p>
            <a:pPr algn="just"/>
            <a:r>
              <a:rPr lang="en-US" sz="2000" dirty="0">
                <a:solidFill>
                  <a:schemeClr val="bg1"/>
                </a:solidFill>
                <a:latin typeface="Times New Roman" panose="02020603050405020304" pitchFamily="18" charset="0"/>
                <a:cs typeface="Times New Roman" panose="02020603050405020304" pitchFamily="18" charset="0"/>
              </a:rPr>
              <a:t>2. Memory- 4GB RAM </a:t>
            </a:r>
          </a:p>
          <a:p>
            <a:pPr algn="just"/>
            <a:r>
              <a:rPr lang="en-US" sz="2000" dirty="0">
                <a:solidFill>
                  <a:schemeClr val="bg1"/>
                </a:solidFill>
                <a:latin typeface="Times New Roman" panose="02020603050405020304" pitchFamily="18" charset="0"/>
                <a:cs typeface="Times New Roman" panose="02020603050405020304" pitchFamily="18" charset="0"/>
              </a:rPr>
              <a:t> </a:t>
            </a:r>
          </a:p>
          <a:p>
            <a:pPr algn="just"/>
            <a:r>
              <a:rPr lang="en-US" sz="2000" u="heavy" dirty="0">
                <a:solidFill>
                  <a:schemeClr val="bg1"/>
                </a:solidFill>
                <a:latin typeface="Times New Roman" panose="02020603050405020304" pitchFamily="18" charset="0"/>
                <a:cs typeface="Times New Roman" panose="02020603050405020304" pitchFamily="18" charset="0"/>
              </a:rPr>
              <a:t>Minimum Software Requirements: -</a:t>
            </a:r>
            <a:endParaRPr lang="en-US" sz="2000" dirty="0">
              <a:solidFill>
                <a:schemeClr val="bg1"/>
              </a:solidFill>
              <a:latin typeface="Times New Roman" panose="02020603050405020304" pitchFamily="18" charset="0"/>
              <a:cs typeface="Times New Roman" panose="02020603050405020304" pitchFamily="18" charset="0"/>
            </a:endParaRPr>
          </a:p>
          <a:p>
            <a:pPr algn="just"/>
            <a:r>
              <a:rPr lang="en-US" sz="2000" dirty="0">
                <a:solidFill>
                  <a:schemeClr val="bg1"/>
                </a:solidFill>
                <a:latin typeface="Times New Roman" panose="02020603050405020304" pitchFamily="18" charset="0"/>
                <a:cs typeface="Times New Roman" panose="02020603050405020304" pitchFamily="18" charset="0"/>
              </a:rPr>
              <a:t>1. OS- Windows 10 </a:t>
            </a:r>
          </a:p>
          <a:p>
            <a:pPr algn="just"/>
            <a:r>
              <a:rPr lang="en-US" sz="2000" dirty="0">
                <a:solidFill>
                  <a:schemeClr val="bg1"/>
                </a:solidFill>
                <a:latin typeface="Times New Roman" panose="02020603050405020304" pitchFamily="18" charset="0"/>
                <a:cs typeface="Times New Roman" panose="02020603050405020304" pitchFamily="18" charset="0"/>
              </a:rPr>
              <a:t>2. Front End- </a:t>
            </a:r>
          </a:p>
          <a:p>
            <a:pPr marL="800100" lvl="1"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Visual Studio Code 1.67.1 or Higher</a:t>
            </a:r>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Google Chrome 101.0.4951.64 or Higher</a:t>
            </a:r>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Any other Web Browsing Software</a:t>
            </a:r>
            <a:endParaRPr lang="en-US" sz="2000" dirty="0">
              <a:solidFill>
                <a:schemeClr val="bg1"/>
              </a:solidFill>
              <a:latin typeface="Times New Roman" panose="02020603050405020304" pitchFamily="18" charset="0"/>
              <a:cs typeface="Times New Roman" panose="02020603050405020304" pitchFamily="18" charset="0"/>
            </a:endParaRPr>
          </a:p>
          <a:p>
            <a:pPr algn="just"/>
            <a:r>
              <a:rPr lang="en-US" sz="2000" dirty="0">
                <a:solidFill>
                  <a:schemeClr val="bg1"/>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v"/>
            </a:pPr>
            <a:r>
              <a:rPr lang="en-US" sz="2000" u="heavy" dirty="0">
                <a:solidFill>
                  <a:schemeClr val="bg1"/>
                </a:solidFill>
                <a:latin typeface="Times New Roman" panose="02020603050405020304" pitchFamily="18" charset="0"/>
                <a:cs typeface="Times New Roman" panose="02020603050405020304" pitchFamily="18" charset="0"/>
              </a:rPr>
              <a:t>Requires Stable Internet Connection</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5083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22</a:t>
            </a:fld>
            <a:endParaRPr lang="en-US" noProof="0" dirty="0"/>
          </a:p>
        </p:txBody>
      </p:sp>
      <p:sp>
        <p:nvSpPr>
          <p:cNvPr id="4" name="Title 3"/>
          <p:cNvSpPr>
            <a:spLocks noGrp="1"/>
          </p:cNvSpPr>
          <p:nvPr>
            <p:ph type="title"/>
          </p:nvPr>
        </p:nvSpPr>
        <p:spPr>
          <a:xfrm>
            <a:off x="838200" y="365125"/>
            <a:ext cx="10515600" cy="1325563"/>
          </a:xfrm>
        </p:spPr>
        <p:txBody>
          <a:bodyPr/>
          <a:lstStyle/>
          <a:p>
            <a:r>
              <a:rPr lang="en-US" dirty="0" smtClean="0"/>
              <a:t>Future Scope</a:t>
            </a:r>
            <a:endParaRPr lang="en-US" dirty="0"/>
          </a:p>
        </p:txBody>
      </p:sp>
      <p:sp>
        <p:nvSpPr>
          <p:cNvPr id="5" name="TextBox 4"/>
          <p:cNvSpPr txBox="1"/>
          <p:nvPr/>
        </p:nvSpPr>
        <p:spPr>
          <a:xfrm>
            <a:off x="690521" y="2270260"/>
            <a:ext cx="10946423" cy="3268652"/>
          </a:xfrm>
          <a:prstGeom prst="rect">
            <a:avLst/>
          </a:prstGeom>
          <a:noFill/>
          <a:ln>
            <a:solidFill>
              <a:srgbClr val="CBFF00"/>
            </a:solidFill>
          </a:ln>
        </p:spPr>
        <p:txBody>
          <a:bodyPr wrap="square" rtlCol="0">
            <a:spAutoFit/>
          </a:bodyPr>
          <a:lstStyle/>
          <a:p>
            <a:pPr marL="342900" lvl="0" indent="-342900">
              <a:lnSpc>
                <a:spcPct val="15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Tourism Information System </a:t>
            </a:r>
            <a:r>
              <a:rPr lang="en-US" sz="2000" dirty="0">
                <a:solidFill>
                  <a:schemeClr val="bg1"/>
                </a:solidFill>
                <a:latin typeface="Times New Roman" panose="02020603050405020304" pitchFamily="18" charset="0"/>
                <a:cs typeface="Times New Roman" panose="02020603050405020304" pitchFamily="18" charset="0"/>
              </a:rPr>
              <a:t>is a website developed for tourists and tourism destinations that are situated in the State of Maharashtra.</a:t>
            </a:r>
          </a:p>
          <a:p>
            <a:pPr marL="342900" lvl="0" indent="-34290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this project is brought into use, then it would be much easier for tourists to find relevant information about various travel destinations.</a:t>
            </a:r>
          </a:p>
          <a:p>
            <a:pPr marL="342900" lvl="0" indent="-34290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To provide travel packages at discounted price and accept bookings regarding same.</a:t>
            </a:r>
          </a:p>
          <a:p>
            <a:pPr marL="342900" lvl="0" indent="-34290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To accept feedback from members.</a:t>
            </a:r>
          </a:p>
          <a:p>
            <a:pPr marL="342900" lvl="0" indent="-342900">
              <a:lnSpc>
                <a:spcPct val="150000"/>
              </a:lnSpc>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capability of this website could be further increased to a larger area if its application is successful</a:t>
            </a:r>
            <a:r>
              <a:rPr lang="en-US" sz="2000" dirty="0" smtClean="0">
                <a:solidFill>
                  <a:schemeClr val="bg1"/>
                </a:solidFill>
                <a:latin typeface="Times New Roman" panose="02020603050405020304" pitchFamily="18" charset="0"/>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3495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23</a:t>
            </a:fld>
            <a:endParaRPr lang="en-US" noProof="0" dirty="0"/>
          </a:p>
        </p:txBody>
      </p:sp>
      <p:sp>
        <p:nvSpPr>
          <p:cNvPr id="4" name="Title 3"/>
          <p:cNvSpPr>
            <a:spLocks noGrp="1"/>
          </p:cNvSpPr>
          <p:nvPr>
            <p:ph type="title"/>
          </p:nvPr>
        </p:nvSpPr>
        <p:spPr>
          <a:xfrm>
            <a:off x="838200" y="365125"/>
            <a:ext cx="10515600" cy="1325563"/>
          </a:xfrm>
        </p:spPr>
        <p:txBody>
          <a:bodyPr/>
          <a:lstStyle/>
          <a:p>
            <a:r>
              <a:rPr lang="en-US" dirty="0" smtClean="0"/>
              <a:t>Conclusion</a:t>
            </a:r>
            <a:endParaRPr lang="en-US" dirty="0"/>
          </a:p>
        </p:txBody>
      </p:sp>
      <p:sp>
        <p:nvSpPr>
          <p:cNvPr id="5" name="TextBox 4"/>
          <p:cNvSpPr txBox="1"/>
          <p:nvPr/>
        </p:nvSpPr>
        <p:spPr>
          <a:xfrm>
            <a:off x="622788" y="2731925"/>
            <a:ext cx="10946423" cy="2345322"/>
          </a:xfrm>
          <a:prstGeom prst="rect">
            <a:avLst/>
          </a:prstGeom>
          <a:noFill/>
          <a:ln>
            <a:solidFill>
              <a:srgbClr val="CBFF00"/>
            </a:solidFill>
          </a:ln>
        </p:spPr>
        <p:txBody>
          <a:bodyPr wrap="square" rtlCol="0">
            <a:spAutoFit/>
          </a:bodyPr>
          <a:lstStyle/>
          <a:p>
            <a:pPr>
              <a:lnSpc>
                <a:spcPct val="150000"/>
              </a:lnSpc>
            </a:pPr>
            <a:r>
              <a:rPr lang="en-US" sz="2000" dirty="0">
                <a:solidFill>
                  <a:schemeClr val="bg1"/>
                </a:solidFill>
                <a:latin typeface="Times New Roman" panose="02020603050405020304" pitchFamily="18" charset="0"/>
                <a:cs typeface="Times New Roman" panose="02020603050405020304" pitchFamily="18" charset="0"/>
              </a:rPr>
              <a:t>This website was successfully created to store all the Travel Information like affordable hotels, efficient modes of transport, interesting places to visit and to try local delicacies. After the completion of this website, we conclude that the goal behind the creation of this website was successfully achieved and it is characterized by ease of use in finding the appropriate information. Thus, it was executed perfectly. We look forward to continuing the further development of this project</a:t>
            </a:r>
            <a:r>
              <a:rPr lang="en-US" sz="2000" dirty="0" smtClean="0">
                <a:solidFill>
                  <a:schemeClr val="bg1"/>
                </a:solidFill>
                <a:latin typeface="Times New Roman" panose="02020603050405020304" pitchFamily="18" charset="0"/>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80447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smtClean="0"/>
              <a:t>Karan Nawal and Sohana Joglekar</a:t>
            </a:r>
            <a:endParaRPr lang="en-US" dirty="0"/>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a:xfrm>
            <a:off x="3912235" y="3405957"/>
            <a:ext cx="4367531" cy="288000"/>
          </a:xfrm>
        </p:spPr>
        <p:txBody>
          <a:bodyPr/>
          <a:lstStyle/>
          <a:p>
            <a:r>
              <a:rPr lang="en-US" dirty="0" smtClean="0"/>
              <a:t>Roll Number</a:t>
            </a:r>
            <a:endParaRPr lang="en-US" dirty="0"/>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a:xfrm>
            <a:off x="3919152" y="3820597"/>
            <a:ext cx="4367531" cy="474519"/>
          </a:xfrm>
        </p:spPr>
        <p:txBody>
          <a:bodyPr/>
          <a:lstStyle/>
          <a:p>
            <a:r>
              <a:rPr lang="en-US" u="sng" dirty="0" smtClean="0"/>
              <a:t>14412 &amp; 14415</a:t>
            </a:r>
            <a:endParaRPr lang="en-US" u="sng" dirty="0"/>
          </a:p>
        </p:txBody>
      </p:sp>
    </p:spTree>
    <p:extLst>
      <p:ext uri="{BB962C8B-B14F-4D97-AF65-F5344CB8AC3E}">
        <p14:creationId xmlns:p14="http://schemas.microsoft.com/office/powerpoint/2010/main" val="33092793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a:t>
            </a:fld>
            <a:endParaRPr lang="en-US" noProof="0" dirty="0"/>
          </a:p>
        </p:txBody>
      </p:sp>
      <p:sp>
        <p:nvSpPr>
          <p:cNvPr id="4" name="Title 3"/>
          <p:cNvSpPr>
            <a:spLocks noGrp="1"/>
          </p:cNvSpPr>
          <p:nvPr>
            <p:ph type="title"/>
          </p:nvPr>
        </p:nvSpPr>
        <p:spPr>
          <a:xfrm>
            <a:off x="838200" y="365125"/>
            <a:ext cx="10515600" cy="1325563"/>
          </a:xfrm>
        </p:spPr>
        <p:txBody>
          <a:bodyPr/>
          <a:lstStyle/>
          <a:p>
            <a:r>
              <a:rPr lang="en-US" dirty="0" smtClean="0"/>
              <a:t>Objectives</a:t>
            </a:r>
            <a:endParaRPr lang="en-US" dirty="0"/>
          </a:p>
        </p:txBody>
      </p:sp>
      <p:sp>
        <p:nvSpPr>
          <p:cNvPr id="5" name="TextBox 4"/>
          <p:cNvSpPr txBox="1"/>
          <p:nvPr/>
        </p:nvSpPr>
        <p:spPr>
          <a:xfrm>
            <a:off x="1382591" y="2118951"/>
            <a:ext cx="9426819" cy="3847207"/>
          </a:xfrm>
          <a:prstGeom prst="rect">
            <a:avLst/>
          </a:prstGeom>
          <a:noFill/>
          <a:ln>
            <a:solidFill>
              <a:srgbClr val="CBFF00"/>
            </a:solidFill>
          </a:ln>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This website will strive to</a:t>
            </a:r>
            <a:r>
              <a:rPr lang="en-US" sz="2000" dirty="0" smtClean="0">
                <a:solidFill>
                  <a:schemeClr val="bg1"/>
                </a:solidFill>
                <a:latin typeface="Times New Roman" panose="02020603050405020304" pitchFamily="18" charset="0"/>
                <a:cs typeface="Times New Roman" panose="02020603050405020304" pitchFamily="18" charset="0"/>
              </a:rPr>
              <a:t>:</a:t>
            </a:r>
          </a:p>
          <a:p>
            <a:pPr marL="342900" lvl="0" indent="-342900">
              <a:lnSpc>
                <a:spcPct val="200000"/>
              </a:lnSpc>
              <a:buFont typeface="Arial" panose="020B0604020202020204" pitchFamily="34" charset="0"/>
              <a:buChar char="•"/>
            </a:pPr>
            <a:r>
              <a:rPr lang="en-IN" sz="2000" dirty="0" smtClean="0">
                <a:solidFill>
                  <a:schemeClr val="bg1"/>
                </a:solidFill>
                <a:latin typeface="Times New Roman" panose="02020603050405020304" pitchFamily="18" charset="0"/>
                <a:cs typeface="Times New Roman" panose="02020603050405020304" pitchFamily="18" charset="0"/>
              </a:rPr>
              <a:t>To </a:t>
            </a:r>
            <a:r>
              <a:rPr lang="en-IN" sz="2000" dirty="0">
                <a:solidFill>
                  <a:schemeClr val="bg1"/>
                </a:solidFill>
                <a:latin typeface="Times New Roman" panose="02020603050405020304" pitchFamily="18" charset="0"/>
                <a:cs typeface="Times New Roman" panose="02020603050405020304" pitchFamily="18" charset="0"/>
              </a:rPr>
              <a:t>ensure tourists find their desired information.</a:t>
            </a:r>
            <a:endParaRPr lang="en-US" sz="2000" dirty="0">
              <a:solidFill>
                <a:schemeClr val="bg1"/>
              </a:solidFill>
              <a:latin typeface="Times New Roman" panose="02020603050405020304" pitchFamily="18" charset="0"/>
              <a:cs typeface="Times New Roman" panose="02020603050405020304" pitchFamily="18" charset="0"/>
            </a:endParaRPr>
          </a:p>
          <a:p>
            <a:pPr marL="342900" lvl="0" indent="-342900">
              <a:lnSpc>
                <a:spcPct val="2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To manage the information about various travel destinations within Maharashtra State.</a:t>
            </a:r>
            <a:endParaRPr lang="en-US" sz="2000" dirty="0">
              <a:solidFill>
                <a:schemeClr val="bg1"/>
              </a:solidFill>
              <a:latin typeface="Times New Roman" panose="02020603050405020304" pitchFamily="18" charset="0"/>
              <a:cs typeface="Times New Roman" panose="02020603050405020304" pitchFamily="18" charset="0"/>
            </a:endParaRPr>
          </a:p>
          <a:p>
            <a:pPr marL="342900" lvl="0" indent="-342900">
              <a:lnSpc>
                <a:spcPct val="2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To check the current rates of hotels.</a:t>
            </a:r>
            <a:endParaRPr lang="en-US" sz="2000" dirty="0">
              <a:solidFill>
                <a:schemeClr val="bg1"/>
              </a:solidFill>
              <a:latin typeface="Times New Roman" panose="02020603050405020304" pitchFamily="18" charset="0"/>
              <a:cs typeface="Times New Roman" panose="02020603050405020304" pitchFamily="18" charset="0"/>
            </a:endParaRPr>
          </a:p>
          <a:p>
            <a:pPr marL="342900" lvl="0" indent="-342900">
              <a:lnSpc>
                <a:spcPct val="2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One stop destination for all your travel enquiries. </a:t>
            </a:r>
            <a:endParaRPr lang="en-US" sz="2000" dirty="0">
              <a:solidFill>
                <a:schemeClr val="bg1"/>
              </a:solidFill>
              <a:latin typeface="Times New Roman" panose="02020603050405020304" pitchFamily="18" charset="0"/>
              <a:cs typeface="Times New Roman" panose="02020603050405020304" pitchFamily="18" charset="0"/>
            </a:endParaRPr>
          </a:p>
          <a:p>
            <a:pPr marL="342900" lvl="0" indent="-342900">
              <a:lnSpc>
                <a:spcPct val="200000"/>
              </a:lnSpc>
              <a:buFont typeface="Arial" panose="020B0604020202020204" pitchFamily="34" charset="0"/>
              <a:buChar char="•"/>
            </a:pPr>
            <a:r>
              <a:rPr lang="en-IN" sz="2000" dirty="0">
                <a:solidFill>
                  <a:schemeClr val="bg1"/>
                </a:solidFill>
                <a:latin typeface="Times New Roman" panose="02020603050405020304" pitchFamily="18" charset="0"/>
                <a:cs typeface="Times New Roman" panose="02020603050405020304" pitchFamily="18" charset="0"/>
              </a:rPr>
              <a:t>Support fast searching.</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0175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5" name="Title 4"/>
          <p:cNvSpPr>
            <a:spLocks noGrp="1"/>
          </p:cNvSpPr>
          <p:nvPr>
            <p:ph type="title"/>
          </p:nvPr>
        </p:nvSpPr>
        <p:spPr/>
        <p:txBody>
          <a:bodyPr/>
          <a:lstStyle/>
          <a:p>
            <a:r>
              <a:rPr lang="en-US" dirty="0" smtClean="0"/>
              <a:t>System Design</a:t>
            </a:r>
            <a:endParaRPr lang="en-US" dirty="0"/>
          </a:p>
        </p:txBody>
      </p:sp>
      <p:sp>
        <p:nvSpPr>
          <p:cNvPr id="10" name="Footer Placeholder 2"/>
          <p:cNvSpPr>
            <a:spLocks noGrp="1"/>
          </p:cNvSpPr>
          <p:nvPr>
            <p:ph type="ftr" sz="quarter" idx="12"/>
          </p:nvPr>
        </p:nvSpPr>
        <p:spPr>
          <a:xfrm>
            <a:off x="4396619" y="1983383"/>
            <a:ext cx="3398763" cy="365125"/>
          </a:xfrm>
        </p:spPr>
        <p:txBody>
          <a:bodyPr/>
          <a:lstStyle/>
          <a:p>
            <a:r>
              <a:rPr lang="en-US" sz="2000" u="sng" dirty="0" smtClean="0">
                <a:latin typeface="Times New Roman" panose="02020603050405020304" pitchFamily="18" charset="0"/>
                <a:cs typeface="Times New Roman" panose="02020603050405020304" pitchFamily="18" charset="0"/>
              </a:rPr>
              <a:t>Entity Relationship Diagram:-</a:t>
            </a:r>
            <a:endParaRPr lang="en-US" sz="2000" noProof="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5032" b="14750"/>
          <a:stretch/>
        </p:blipFill>
        <p:spPr>
          <a:xfrm>
            <a:off x="2873619" y="2448658"/>
            <a:ext cx="6444762" cy="3490547"/>
          </a:xfrm>
          <a:prstGeom prst="roundRect">
            <a:avLst>
              <a:gd name="adj" fmla="val 16667"/>
            </a:avLst>
          </a:prstGeom>
          <a:ln w="28575">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13699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3" name="Footer Placeholder 2"/>
          <p:cNvSpPr>
            <a:spLocks noGrp="1"/>
          </p:cNvSpPr>
          <p:nvPr>
            <p:ph type="ftr" sz="quarter" idx="12"/>
          </p:nvPr>
        </p:nvSpPr>
        <p:spPr>
          <a:xfrm>
            <a:off x="4962026" y="672079"/>
            <a:ext cx="2267949" cy="365125"/>
          </a:xfrm>
        </p:spPr>
        <p:txBody>
          <a:bodyPr/>
          <a:lstStyle/>
          <a:p>
            <a:r>
              <a:rPr lang="en-US" sz="2000" u="sng" dirty="0">
                <a:latin typeface="Times New Roman" panose="02020603050405020304" pitchFamily="18" charset="0"/>
                <a:cs typeface="Times New Roman" panose="02020603050405020304" pitchFamily="18" charset="0"/>
              </a:rPr>
              <a:t>Data Flow Diagram</a:t>
            </a:r>
            <a:endParaRPr lang="en-US" sz="2000" noProof="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4058" b="40207"/>
          <a:stretch/>
        </p:blipFill>
        <p:spPr>
          <a:xfrm>
            <a:off x="2121877" y="1336431"/>
            <a:ext cx="7948246" cy="4545623"/>
          </a:xfrm>
          <a:prstGeom prst="roundRect">
            <a:avLst>
              <a:gd name="adj" fmla="val 16667"/>
            </a:avLst>
          </a:prstGeom>
          <a:ln w="28575">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27853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3" name="Footer Placeholder 2"/>
          <p:cNvSpPr>
            <a:spLocks noGrp="1"/>
          </p:cNvSpPr>
          <p:nvPr>
            <p:ph type="ftr" sz="quarter" idx="12"/>
          </p:nvPr>
        </p:nvSpPr>
        <p:spPr>
          <a:xfrm>
            <a:off x="4312742" y="672079"/>
            <a:ext cx="3566516" cy="365125"/>
          </a:xfrm>
        </p:spPr>
        <p:txBody>
          <a:bodyPr/>
          <a:lstStyle/>
          <a:p>
            <a:r>
              <a:rPr lang="en-US" sz="2000" u="sng" dirty="0">
                <a:latin typeface="Times New Roman" panose="02020603050405020304" pitchFamily="18" charset="0"/>
                <a:cs typeface="Times New Roman" panose="02020603050405020304" pitchFamily="18" charset="0"/>
              </a:rPr>
              <a:t>First Level Data Flow </a:t>
            </a:r>
            <a:r>
              <a:rPr lang="en-US" sz="2000" u="sng" dirty="0" smtClean="0">
                <a:latin typeface="Times New Roman" panose="02020603050405020304" pitchFamily="18" charset="0"/>
                <a:cs typeface="Times New Roman" panose="02020603050405020304" pitchFamily="18" charset="0"/>
              </a:rPr>
              <a:t>Diagram</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7308" b="17564"/>
          <a:stretch/>
        </p:blipFill>
        <p:spPr>
          <a:xfrm>
            <a:off x="2239323" y="1113586"/>
            <a:ext cx="7713355" cy="49697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51315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7</a:t>
            </a:fld>
            <a:endParaRPr lang="en-US" noProof="0" dirty="0"/>
          </a:p>
        </p:txBody>
      </p:sp>
      <p:sp>
        <p:nvSpPr>
          <p:cNvPr id="5" name="Title 4"/>
          <p:cNvSpPr>
            <a:spLocks noGrp="1"/>
          </p:cNvSpPr>
          <p:nvPr>
            <p:ph type="title"/>
          </p:nvPr>
        </p:nvSpPr>
        <p:spPr>
          <a:xfrm>
            <a:off x="838200" y="629687"/>
            <a:ext cx="10515600" cy="1325563"/>
          </a:xfrm>
        </p:spPr>
        <p:txBody>
          <a:bodyPr>
            <a:normAutofit/>
          </a:bodyPr>
          <a:lstStyle/>
          <a:p>
            <a:r>
              <a:rPr lang="en-US" sz="4800" dirty="0" smtClean="0"/>
              <a:t>Form Design</a:t>
            </a:r>
            <a:endParaRPr lang="en-US" sz="4800" dirty="0"/>
          </a:p>
        </p:txBody>
      </p:sp>
      <p:sp>
        <p:nvSpPr>
          <p:cNvPr id="10" name="Footer Placeholder 2"/>
          <p:cNvSpPr>
            <a:spLocks noGrp="1"/>
          </p:cNvSpPr>
          <p:nvPr>
            <p:ph type="ftr" sz="quarter" idx="12"/>
          </p:nvPr>
        </p:nvSpPr>
        <p:spPr>
          <a:xfrm>
            <a:off x="838200" y="1955250"/>
            <a:ext cx="1597269" cy="365125"/>
          </a:xfrm>
        </p:spPr>
        <p:txBody>
          <a:bodyPr/>
          <a:lstStyle/>
          <a:p>
            <a:r>
              <a:rPr lang="en-US" sz="2000" u="sng" noProof="0" dirty="0" smtClean="0">
                <a:latin typeface="Times New Roman" panose="02020603050405020304" pitchFamily="18" charset="0"/>
                <a:cs typeface="Times New Roman" panose="02020603050405020304" pitchFamily="18" charset="0"/>
              </a:rPr>
              <a:t>Home Page: -</a:t>
            </a:r>
            <a:endParaRPr lang="en-US" sz="2000" u="sng" noProof="0" dirty="0">
              <a:latin typeface="Times New Roman" panose="02020603050405020304" pitchFamily="18" charset="0"/>
              <a:cs typeface="Times New Roman" panose="02020603050405020304" pitchFamily="18" charset="0"/>
            </a:endParaRPr>
          </a:p>
        </p:txBody>
      </p:sp>
      <p:pic>
        <p:nvPicPr>
          <p:cNvPr id="9" name="Picture 8" descr="Hom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56692" y="2381921"/>
            <a:ext cx="7678615" cy="3517717"/>
          </a:xfrm>
          <a:prstGeom prst="rect">
            <a:avLst/>
          </a:prstGeom>
          <a:ln w="28575">
            <a:solidFill>
              <a:srgbClr val="CBFF00"/>
            </a:solidFill>
          </a:ln>
        </p:spPr>
      </p:pic>
    </p:spTree>
    <p:extLst>
      <p:ext uri="{BB962C8B-B14F-4D97-AF65-F5344CB8AC3E}">
        <p14:creationId xmlns:p14="http://schemas.microsoft.com/office/powerpoint/2010/main" val="1526788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8</a:t>
            </a:fld>
            <a:endParaRPr lang="en-US" noProof="0" dirty="0"/>
          </a:p>
        </p:txBody>
      </p:sp>
      <p:sp>
        <p:nvSpPr>
          <p:cNvPr id="3" name="Footer Placeholder 2"/>
          <p:cNvSpPr>
            <a:spLocks noGrp="1"/>
          </p:cNvSpPr>
          <p:nvPr>
            <p:ph type="ftr" sz="quarter" idx="12"/>
          </p:nvPr>
        </p:nvSpPr>
        <p:spPr>
          <a:xfrm>
            <a:off x="5249008" y="517951"/>
            <a:ext cx="1693984" cy="365125"/>
          </a:xfrm>
        </p:spPr>
        <p:txBody>
          <a:bodyPr/>
          <a:lstStyle/>
          <a:p>
            <a:r>
              <a:rPr lang="en-US" sz="2000" u="sng" dirty="0" smtClean="0">
                <a:latin typeface="Times New Roman" panose="02020603050405020304" pitchFamily="18" charset="0"/>
                <a:cs typeface="Times New Roman" panose="02020603050405020304" pitchFamily="18" charset="0"/>
              </a:rPr>
              <a:t>Login Page: -</a:t>
            </a:r>
            <a:endParaRPr lang="en-US" sz="2000" u="sng" noProof="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024" y="1054760"/>
            <a:ext cx="10529952" cy="4892040"/>
          </a:xfrm>
          <a:prstGeom prst="rect">
            <a:avLst/>
          </a:prstGeom>
          <a:ln w="28575">
            <a:solidFill>
              <a:srgbClr val="CBFF00"/>
            </a:solidFill>
          </a:ln>
        </p:spPr>
      </p:pic>
    </p:spTree>
    <p:extLst>
      <p:ext uri="{BB962C8B-B14F-4D97-AF65-F5344CB8AC3E}">
        <p14:creationId xmlns:p14="http://schemas.microsoft.com/office/powerpoint/2010/main" val="30015774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3" name="Footer Placeholder 2"/>
          <p:cNvSpPr>
            <a:spLocks noGrp="1"/>
          </p:cNvSpPr>
          <p:nvPr>
            <p:ph type="ftr" sz="quarter" idx="12"/>
          </p:nvPr>
        </p:nvSpPr>
        <p:spPr>
          <a:xfrm>
            <a:off x="4988170" y="517951"/>
            <a:ext cx="2215661" cy="365125"/>
          </a:xfrm>
        </p:spPr>
        <p:txBody>
          <a:bodyPr/>
          <a:lstStyle/>
          <a:p>
            <a:r>
              <a:rPr lang="en-US" sz="2000" u="sng" dirty="0" smtClean="0">
                <a:latin typeface="Times New Roman" panose="02020603050405020304" pitchFamily="18" charset="0"/>
                <a:cs typeface="Times New Roman" panose="02020603050405020304" pitchFamily="18" charset="0"/>
              </a:rPr>
              <a:t>Login Successful: -</a:t>
            </a:r>
            <a:endParaRPr lang="en-US" sz="2000" u="sng" noProof="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220" y="1054760"/>
            <a:ext cx="10013559" cy="4892040"/>
          </a:xfrm>
          <a:prstGeom prst="rect">
            <a:avLst/>
          </a:prstGeom>
          <a:ln w="28575">
            <a:solidFill>
              <a:srgbClr val="CBFF00"/>
            </a:solidFill>
          </a:ln>
        </p:spPr>
      </p:pic>
    </p:spTree>
    <p:extLst>
      <p:ext uri="{BB962C8B-B14F-4D97-AF65-F5344CB8AC3E}">
        <p14:creationId xmlns:p14="http://schemas.microsoft.com/office/powerpoint/2010/main" val="723861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purl.org/dc/elements/1.1/"/>
    <ds:schemaRef ds:uri="http://purl.org/dc/terms/"/>
    <ds:schemaRef ds:uri="71af3243-3dd4-4a8d-8c0d-dd76da1f02a5"/>
    <ds:schemaRef ds:uri="16c05727-aa75-4e4a-9b5f-8a80a1165891"/>
    <ds:schemaRef ds:uri="http://www.w3.org/XML/1998/namespace"/>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552</Words>
  <Application>Microsoft Office PowerPoint</Application>
  <PresentationFormat>Widescreen</PresentationFormat>
  <Paragraphs>78</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Franklin Gothic Book</vt:lpstr>
      <vt:lpstr>Gill Sans MT</vt:lpstr>
      <vt:lpstr>Times New Roman</vt:lpstr>
      <vt:lpstr>Wingdings</vt:lpstr>
      <vt:lpstr>Office Theme</vt:lpstr>
      <vt:lpstr>Find &amp; Explore</vt:lpstr>
      <vt:lpstr>Introduction to System</vt:lpstr>
      <vt:lpstr>Objectives</vt:lpstr>
      <vt:lpstr>System Design</vt:lpstr>
      <vt:lpstr>PowerPoint Presentation</vt:lpstr>
      <vt:lpstr>PowerPoint Presentation</vt:lpstr>
      <vt:lpstr>Form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and Software Requirement</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2022-05-16T09:20:27Z</dcterms:created>
  <dcterms:modified xsi:type="dcterms:W3CDTF">2022-05-19T15:43:48Z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